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72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32E02CCC-EEA6-4277-9A66-D7E4BB2C581B}" type="datetimeFigureOut">
              <a:rPr lang="en-US" smtClean="0"/>
              <a:pPr/>
              <a:t>5/10/2021</a:t>
            </a:fld>
            <a:endParaRPr lang="en-IN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198608BD-6034-4FA8-9018-E8D9D50A6CB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2E02CCC-EEA6-4277-9A66-D7E4BB2C581B}" type="datetimeFigureOut">
              <a:rPr lang="en-US" smtClean="0"/>
              <a:pPr/>
              <a:t>5/10/2021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8608BD-6034-4FA8-9018-E8D9D50A6CB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32E02CCC-EEA6-4277-9A66-D7E4BB2C581B}" type="datetimeFigureOut">
              <a:rPr lang="en-US" smtClean="0"/>
              <a:pPr/>
              <a:t>5/10/2021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198608BD-6034-4FA8-9018-E8D9D50A6CB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2E02CCC-EEA6-4277-9A66-D7E4BB2C581B}" type="datetimeFigureOut">
              <a:rPr lang="en-US" smtClean="0"/>
              <a:pPr/>
              <a:t>5/10/2021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8608BD-6034-4FA8-9018-E8D9D50A6CB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32E02CCC-EEA6-4277-9A66-D7E4BB2C581B}" type="datetimeFigureOut">
              <a:rPr lang="en-US" smtClean="0"/>
              <a:pPr/>
              <a:t>5/10/2021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198608BD-6034-4FA8-9018-E8D9D50A6CB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2E02CCC-EEA6-4277-9A66-D7E4BB2C581B}" type="datetimeFigureOut">
              <a:rPr lang="en-US" smtClean="0"/>
              <a:pPr/>
              <a:t>5/10/2021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8608BD-6034-4FA8-9018-E8D9D50A6CB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2E02CCC-EEA6-4277-9A66-D7E4BB2C581B}" type="datetimeFigureOut">
              <a:rPr lang="en-US" smtClean="0"/>
              <a:pPr/>
              <a:t>5/10/2021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8608BD-6034-4FA8-9018-E8D9D50A6CB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2E02CCC-EEA6-4277-9A66-D7E4BB2C581B}" type="datetimeFigureOut">
              <a:rPr lang="en-US" smtClean="0"/>
              <a:pPr/>
              <a:t>5/10/2021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8608BD-6034-4FA8-9018-E8D9D50A6CB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32E02CCC-EEA6-4277-9A66-D7E4BB2C581B}" type="datetimeFigureOut">
              <a:rPr lang="en-US" smtClean="0"/>
              <a:pPr/>
              <a:t>5/10/2021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8608BD-6034-4FA8-9018-E8D9D50A6CB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2E02CCC-EEA6-4277-9A66-D7E4BB2C581B}" type="datetimeFigureOut">
              <a:rPr lang="en-US" smtClean="0"/>
              <a:pPr/>
              <a:t>5/10/2021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8608BD-6034-4FA8-9018-E8D9D50A6CB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2E02CCC-EEA6-4277-9A66-D7E4BB2C581B}" type="datetimeFigureOut">
              <a:rPr lang="en-US" smtClean="0"/>
              <a:pPr/>
              <a:t>5/10/2021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98608BD-6034-4FA8-9018-E8D9D50A6CB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32E02CCC-EEA6-4277-9A66-D7E4BB2C581B}" type="datetimeFigureOut">
              <a:rPr lang="en-US" smtClean="0"/>
              <a:pPr/>
              <a:t>5/10/2021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198608BD-6034-4FA8-9018-E8D9D50A6CBF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nkit\Online Notes\Surveying &amp; Geomatics (KCE 302)\Unit-V\Lect 8\vlcsnap-2018-03-12-15h30m05s4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357298"/>
            <a:ext cx="8669513" cy="42148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Ankit\Online Notes\Surveying &amp; Geomatics (KCE 302)\Unit-V\Lect 8\vlcsnap-2018-03-12-15h33m21s2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00174"/>
            <a:ext cx="8310345" cy="40123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Ankit\Online Notes\Surveying &amp; Geomatics (KCE 302)\Unit-V\Lect 8\vlcsnap-2018-03-12-15h37m29s1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428736"/>
            <a:ext cx="8576358" cy="41671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Ankit\Online Notes\Surveying &amp; Geomatics (KCE 302)\Unit-V\Lect 8\vlcsnap-2018-03-12-15h37m57s14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357298"/>
            <a:ext cx="8560336" cy="41862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Ankit\Online Notes\Surveying &amp; Geomatics (KCE 302)\Unit-V\Lect 8\vlcsnap-2018-03-12-15h38m55s2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428736"/>
            <a:ext cx="8501122" cy="41310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Ankit\Online Notes\Surveying &amp; Geomatics (KCE 302)\Unit-V\Lect 8\vlcsnap-2018-03-12-15h39m13s13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214422"/>
            <a:ext cx="8512933" cy="41434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Ankit\Online Notes\Surveying &amp; Geomatics (KCE 302)\Unit-V\Lect 8\vlcsnap-2018-03-12-15h41m59s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357298"/>
            <a:ext cx="8527562" cy="4150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Ankit\Online Notes\Surveying &amp; Geomatics (KCE 302)\Unit-V\Lect 8\vlcsnap-2018-03-12-15h42m18s19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8215370" cy="39921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786058"/>
            <a:ext cx="8229600" cy="1143000"/>
          </a:xfrm>
        </p:spPr>
        <p:txBody>
          <a:bodyPr/>
          <a:lstStyle/>
          <a:p>
            <a:r>
              <a:rPr lang="en-US" b="1" dirty="0" smtClean="0"/>
              <a:t>THANK YOU</a:t>
            </a:r>
            <a:endParaRPr lang="en-IN" b="1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4112AA75608C4BA7CADF33E499954F" ma:contentTypeVersion="8" ma:contentTypeDescription="Create a new document." ma:contentTypeScope="" ma:versionID="55f573b842e1459fb584a55d3f6ba0b2">
  <xsd:schema xmlns:xsd="http://www.w3.org/2001/XMLSchema" xmlns:xs="http://www.w3.org/2001/XMLSchema" xmlns:p="http://schemas.microsoft.com/office/2006/metadata/properties" xmlns:ns2="7b788536-109f-4b6c-9797-4fdb6d66ddd0" targetNamespace="http://schemas.microsoft.com/office/2006/metadata/properties" ma:root="true" ma:fieldsID="5aa25a9d406ccb28bb5c6334762c863a" ns2:_="">
    <xsd:import namespace="7b788536-109f-4b6c-9797-4fdb6d66dd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788536-109f-4b6c-9797-4fdb6d66dd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2E0348-9967-49BB-B54D-035F8C4B1194}"/>
</file>

<file path=customXml/itemProps2.xml><?xml version="1.0" encoding="utf-8"?>
<ds:datastoreItem xmlns:ds="http://schemas.openxmlformats.org/officeDocument/2006/customXml" ds:itemID="{3BCC3B3C-1936-434F-B28D-4188D57B6C33}"/>
</file>

<file path=customXml/itemProps3.xml><?xml version="1.0" encoding="utf-8"?>
<ds:datastoreItem xmlns:ds="http://schemas.openxmlformats.org/officeDocument/2006/customXml" ds:itemID="{48AE0374-E1EA-4B0F-AC7E-444917FAAC64}"/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18</TotalTime>
  <Words>2</Words>
  <Application>Microsoft Office PowerPoint</Application>
  <PresentationFormat>On-screen Show (4:3)</PresentationFormat>
  <Paragraphs>1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Opulent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Civil Department</dc:creator>
  <cp:lastModifiedBy>HP</cp:lastModifiedBy>
  <cp:revision>7</cp:revision>
  <dcterms:created xsi:type="dcterms:W3CDTF">2020-12-18T04:11:04Z</dcterms:created>
  <dcterms:modified xsi:type="dcterms:W3CDTF">2021-05-10T06:30:48Z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0x010100B94112AA75608C4BA7CADF33E499954F</vt:lpwstr>
  </property>
</Properties>
</file>